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9" r:id="rId4"/>
  </p:sldMasterIdLst>
  <p:notesMasterIdLst>
    <p:notesMasterId r:id="rId12"/>
  </p:notesMasterIdLst>
  <p:sldIdLst>
    <p:sldId id="257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2" Type="http://schemas.openxmlformats.org/officeDocument/2006/relationships/image" Target="../media/image2.jpeg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9.xml"/><Relationship Id="rId10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image" Target="file:///C:\Windows\SysWOW64\400px_tools/pic_temp/whole_pic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6.xml"/><Relationship Id="rId10" Type="http://schemas.openxmlformats.org/officeDocument/2006/relationships/tags" Target="../tags/tag22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tags" Target="../tags/tag27.xml"/><Relationship Id="rId7" Type="http://schemas.openxmlformats.org/officeDocument/2006/relationships/tags" Target="../tags/tag26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3.xml"/><Relationship Id="rId11" Type="http://schemas.openxmlformats.org/officeDocument/2006/relationships/tags" Target="../tags/tag30.xml"/><Relationship Id="rId10" Type="http://schemas.openxmlformats.org/officeDocument/2006/relationships/tags" Target="../tags/tag2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31.xml"/><Relationship Id="rId13" Type="http://schemas.openxmlformats.org/officeDocument/2006/relationships/tags" Target="../tags/tag40.xml"/><Relationship Id="rId12" Type="http://schemas.openxmlformats.org/officeDocument/2006/relationships/tags" Target="../tags/tag3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image" Target="file:///C:\Windows\SysWOW64\400px_tools/pic_temp/whole_pic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41.xml"/><Relationship Id="rId10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56.xml"/><Relationship Id="rId8" Type="http://schemas.openxmlformats.org/officeDocument/2006/relationships/tags" Target="../tags/tag55.xml"/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51.xml"/><Relationship Id="rId11" Type="http://schemas.openxmlformats.org/officeDocument/2006/relationships/tags" Target="../tags/tag58.xml"/><Relationship Id="rId10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59.xml"/><Relationship Id="rId10" Type="http://schemas.openxmlformats.org/officeDocument/2006/relationships/tags" Target="../tags/tag65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72.xml"/><Relationship Id="rId12" Type="http://schemas.openxmlformats.org/officeDocument/2006/relationships/image" Target="../media/image2.jpeg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80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86.xml"/><Relationship Id="rId10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93.xml"/><Relationship Id="rId12" Type="http://schemas.openxmlformats.org/officeDocument/2006/relationships/tags" Target="../tags/tag101.xml"/><Relationship Id="rId11" Type="http://schemas.openxmlformats.org/officeDocument/2006/relationships/tags" Target="../tags/tag100.xml"/><Relationship Id="rId10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02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6.xml"/><Relationship Id="rId8" Type="http://schemas.openxmlformats.org/officeDocument/2006/relationships/tags" Target="../tags/tag115.xml"/><Relationship Id="rId7" Type="http://schemas.openxmlformats.org/officeDocument/2006/relationships/tags" Target="../tags/tag114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11.xml"/><Relationship Id="rId12" Type="http://schemas.openxmlformats.org/officeDocument/2006/relationships/tags" Target="../tags/tag119.xml"/><Relationship Id="rId11" Type="http://schemas.openxmlformats.org/officeDocument/2006/relationships/tags" Target="../tags/tag118.xml"/><Relationship Id="rId10" Type="http://schemas.openxmlformats.org/officeDocument/2006/relationships/tags" Target="../tags/tag117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25.xml"/><Relationship Id="rId8" Type="http://schemas.openxmlformats.org/officeDocument/2006/relationships/tags" Target="../tags/tag124.xml"/><Relationship Id="rId7" Type="http://schemas.openxmlformats.org/officeDocument/2006/relationships/tags" Target="../tags/tag123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20.xml"/><Relationship Id="rId14" Type="http://schemas.openxmlformats.org/officeDocument/2006/relationships/tags" Target="../tags/tag130.xml"/><Relationship Id="rId13" Type="http://schemas.openxmlformats.org/officeDocument/2006/relationships/tags" Target="../tags/tag129.xml"/><Relationship Id="rId12" Type="http://schemas.openxmlformats.org/officeDocument/2006/relationships/tags" Target="../tags/tag128.xml"/><Relationship Id="rId11" Type="http://schemas.openxmlformats.org/officeDocument/2006/relationships/tags" Target="../tags/tag127.xml"/><Relationship Id="rId10" Type="http://schemas.openxmlformats.org/officeDocument/2006/relationships/tags" Target="../tags/tag126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36.xml"/><Relationship Id="rId8" Type="http://schemas.openxmlformats.org/officeDocument/2006/relationships/tags" Target="../tags/tag135.xml"/><Relationship Id="rId7" Type="http://schemas.openxmlformats.org/officeDocument/2006/relationships/tags" Target="../tags/tag134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31.xml"/><Relationship Id="rId10" Type="http://schemas.openxmlformats.org/officeDocument/2006/relationships/tags" Target="../tags/tag137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149.xml"/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44.xml"/><Relationship Id="rId12" Type="http://schemas.openxmlformats.org/officeDocument/2006/relationships/image" Target="../media/image2.jpeg"/><Relationship Id="rId11" Type="http://schemas.openxmlformats.org/officeDocument/2006/relationships/tags" Target="../tags/tag151.xml"/><Relationship Id="rId10" Type="http://schemas.openxmlformats.org/officeDocument/2006/relationships/tags" Target="../tags/tag150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157.xml"/><Relationship Id="rId8" Type="http://schemas.openxmlformats.org/officeDocument/2006/relationships/tags" Target="../tags/tag156.xml"/><Relationship Id="rId7" Type="http://schemas.openxmlformats.org/officeDocument/2006/relationships/tags" Target="../tags/tag155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52.xml"/><Relationship Id="rId10" Type="http://schemas.openxmlformats.org/officeDocument/2006/relationships/tags" Target="../tags/tag158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164.xml"/><Relationship Id="rId8" Type="http://schemas.openxmlformats.org/officeDocument/2006/relationships/tags" Target="../tags/tag163.xml"/><Relationship Id="rId7" Type="http://schemas.openxmlformats.org/officeDocument/2006/relationships/tags" Target="../tags/tag162.xml"/><Relationship Id="rId6" Type="http://schemas.openxmlformats.org/officeDocument/2006/relationships/tags" Target="../tags/tag161.xml"/><Relationship Id="rId5" Type="http://schemas.openxmlformats.org/officeDocument/2006/relationships/tags" Target="../tags/tag160.xml"/><Relationship Id="rId4" Type="http://schemas.openxmlformats.org/officeDocument/2006/relationships/image" Target="file:///C:\Windows\SysWOW64\400px_tools/pic_temp/whole_pic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59.xml"/><Relationship Id="rId10" Type="http://schemas.openxmlformats.org/officeDocument/2006/relationships/tags" Target="../tags/tag165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171.xml"/><Relationship Id="rId8" Type="http://schemas.openxmlformats.org/officeDocument/2006/relationships/tags" Target="../tags/tag170.xml"/><Relationship Id="rId7" Type="http://schemas.openxmlformats.org/officeDocument/2006/relationships/tags" Target="../tags/tag169.xml"/><Relationship Id="rId6" Type="http://schemas.openxmlformats.org/officeDocument/2006/relationships/tags" Target="../tags/tag168.xml"/><Relationship Id="rId5" Type="http://schemas.openxmlformats.org/officeDocument/2006/relationships/tags" Target="../tags/tag167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66.xml"/><Relationship Id="rId11" Type="http://schemas.openxmlformats.org/officeDocument/2006/relationships/tags" Target="../tags/tag173.xml"/><Relationship Id="rId10" Type="http://schemas.openxmlformats.org/officeDocument/2006/relationships/tags" Target="../tags/tag172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179.xml"/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74.xml"/><Relationship Id="rId13" Type="http://schemas.openxmlformats.org/officeDocument/2006/relationships/tags" Target="../tags/tag183.xml"/><Relationship Id="rId12" Type="http://schemas.openxmlformats.org/officeDocument/2006/relationships/tags" Target="../tags/tag182.xml"/><Relationship Id="rId11" Type="http://schemas.openxmlformats.org/officeDocument/2006/relationships/tags" Target="../tags/tag181.xml"/><Relationship Id="rId10" Type="http://schemas.openxmlformats.org/officeDocument/2006/relationships/tags" Target="../tags/tag180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189.xml"/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image" Target="file:///C:\Windows\SysWOW64\400px_tools/pic_temp/whole_pic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84.xml"/><Relationship Id="rId10" Type="http://schemas.openxmlformats.org/officeDocument/2006/relationships/tags" Target="../tags/tag190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4" Type="http://schemas.openxmlformats.org/officeDocument/2006/relationships/tags" Target="../tags/tag193.xml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199.xml"/><Relationship Id="rId8" Type="http://schemas.openxmlformats.org/officeDocument/2006/relationships/tags" Target="../tags/tag198.xml"/><Relationship Id="rId7" Type="http://schemas.openxmlformats.org/officeDocument/2006/relationships/tags" Target="../tags/tag197.xml"/><Relationship Id="rId6" Type="http://schemas.openxmlformats.org/officeDocument/2006/relationships/tags" Target="../tags/tag196.xml"/><Relationship Id="rId5" Type="http://schemas.openxmlformats.org/officeDocument/2006/relationships/tags" Target="../tags/tag195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94.xml"/><Relationship Id="rId11" Type="http://schemas.openxmlformats.org/officeDocument/2006/relationships/tags" Target="../tags/tag201.xml"/><Relationship Id="rId10" Type="http://schemas.openxmlformats.org/officeDocument/2006/relationships/tags" Target="../tags/tag200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207.xml"/><Relationship Id="rId8" Type="http://schemas.openxmlformats.org/officeDocument/2006/relationships/tags" Target="../tags/tag206.xml"/><Relationship Id="rId7" Type="http://schemas.openxmlformats.org/officeDocument/2006/relationships/tags" Target="../tags/tag205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02.xml"/><Relationship Id="rId10" Type="http://schemas.openxmlformats.org/officeDocument/2006/relationships/tags" Target="../tags/tag208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09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220.xml"/><Relationship Id="rId8" Type="http://schemas.openxmlformats.org/officeDocument/2006/relationships/tags" Target="../tags/tag219.xml"/><Relationship Id="rId7" Type="http://schemas.openxmlformats.org/officeDocument/2006/relationships/tags" Target="../tags/tag218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15.xml"/><Relationship Id="rId12" Type="http://schemas.openxmlformats.org/officeDocument/2006/relationships/image" Target="../media/image2.jpeg"/><Relationship Id="rId11" Type="http://schemas.openxmlformats.org/officeDocument/2006/relationships/tags" Target="../tags/tag222.xml"/><Relationship Id="rId10" Type="http://schemas.openxmlformats.org/officeDocument/2006/relationships/tags" Target="../tags/tag221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228.xml"/><Relationship Id="rId8" Type="http://schemas.openxmlformats.org/officeDocument/2006/relationships/tags" Target="../tags/tag227.xml"/><Relationship Id="rId7" Type="http://schemas.openxmlformats.org/officeDocument/2006/relationships/tags" Target="../tags/tag226.xml"/><Relationship Id="rId6" Type="http://schemas.openxmlformats.org/officeDocument/2006/relationships/tags" Target="../tags/tag225.xml"/><Relationship Id="rId5" Type="http://schemas.openxmlformats.org/officeDocument/2006/relationships/tags" Target="../tags/tag224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23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234.xml"/><Relationship Id="rId8" Type="http://schemas.openxmlformats.org/officeDocument/2006/relationships/tags" Target="../tags/tag233.xml"/><Relationship Id="rId7" Type="http://schemas.openxmlformats.org/officeDocument/2006/relationships/tags" Target="../tags/tag232.xml"/><Relationship Id="rId6" Type="http://schemas.openxmlformats.org/officeDocument/2006/relationships/tags" Target="../tags/tag231.xml"/><Relationship Id="rId5" Type="http://schemas.openxmlformats.org/officeDocument/2006/relationships/tags" Target="../tags/tag230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29.xml"/><Relationship Id="rId10" Type="http://schemas.openxmlformats.org/officeDocument/2006/relationships/tags" Target="../tags/tag235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241.xml"/><Relationship Id="rId8" Type="http://schemas.openxmlformats.org/officeDocument/2006/relationships/tags" Target="../tags/tag240.xml"/><Relationship Id="rId7" Type="http://schemas.openxmlformats.org/officeDocument/2006/relationships/tags" Target="../tags/tag239.xml"/><Relationship Id="rId6" Type="http://schemas.openxmlformats.org/officeDocument/2006/relationships/tags" Target="../tags/tag238.xml"/><Relationship Id="rId5" Type="http://schemas.openxmlformats.org/officeDocument/2006/relationships/tags" Target="../tags/tag237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36.xml"/><Relationship Id="rId12" Type="http://schemas.openxmlformats.org/officeDocument/2006/relationships/tags" Target="../tags/tag244.xml"/><Relationship Id="rId11" Type="http://schemas.openxmlformats.org/officeDocument/2006/relationships/tags" Target="../tags/tag243.xml"/><Relationship Id="rId10" Type="http://schemas.openxmlformats.org/officeDocument/2006/relationships/tags" Target="../tags/tag242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50.xml"/><Relationship Id="rId8" Type="http://schemas.openxmlformats.org/officeDocument/2006/relationships/tags" Target="../tags/tag249.xml"/><Relationship Id="rId7" Type="http://schemas.openxmlformats.org/officeDocument/2006/relationships/tags" Target="../tags/tag248.xml"/><Relationship Id="rId6" Type="http://schemas.openxmlformats.org/officeDocument/2006/relationships/tags" Target="../tags/tag247.xml"/><Relationship Id="rId5" Type="http://schemas.openxmlformats.org/officeDocument/2006/relationships/tags" Target="../tags/tag246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45.xml"/><Relationship Id="rId12" Type="http://schemas.openxmlformats.org/officeDocument/2006/relationships/tags" Target="../tags/tag253.xml"/><Relationship Id="rId11" Type="http://schemas.openxmlformats.org/officeDocument/2006/relationships/tags" Target="../tags/tag252.xml"/><Relationship Id="rId10" Type="http://schemas.openxmlformats.org/officeDocument/2006/relationships/tags" Target="../tags/tag251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259.xml"/><Relationship Id="rId8" Type="http://schemas.openxmlformats.org/officeDocument/2006/relationships/tags" Target="../tags/tag258.xml"/><Relationship Id="rId7" Type="http://schemas.openxmlformats.org/officeDocument/2006/relationships/tags" Target="../tags/tag257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54.xml"/><Relationship Id="rId12" Type="http://schemas.openxmlformats.org/officeDocument/2006/relationships/tags" Target="../tags/tag262.xml"/><Relationship Id="rId11" Type="http://schemas.openxmlformats.org/officeDocument/2006/relationships/tags" Target="../tags/tag261.xml"/><Relationship Id="rId10" Type="http://schemas.openxmlformats.org/officeDocument/2006/relationships/tags" Target="../tags/tag260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268.xml"/><Relationship Id="rId8" Type="http://schemas.openxmlformats.org/officeDocument/2006/relationships/tags" Target="../tags/tag267.xml"/><Relationship Id="rId7" Type="http://schemas.openxmlformats.org/officeDocument/2006/relationships/tags" Target="../tags/tag266.xml"/><Relationship Id="rId6" Type="http://schemas.openxmlformats.org/officeDocument/2006/relationships/tags" Target="../tags/tag265.xml"/><Relationship Id="rId5" Type="http://schemas.openxmlformats.org/officeDocument/2006/relationships/tags" Target="../tags/tag264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63.xml"/><Relationship Id="rId14" Type="http://schemas.openxmlformats.org/officeDocument/2006/relationships/tags" Target="../tags/tag273.xml"/><Relationship Id="rId13" Type="http://schemas.openxmlformats.org/officeDocument/2006/relationships/tags" Target="../tags/tag272.xml"/><Relationship Id="rId12" Type="http://schemas.openxmlformats.org/officeDocument/2006/relationships/tags" Target="../tags/tag271.xml"/><Relationship Id="rId11" Type="http://schemas.openxmlformats.org/officeDocument/2006/relationships/tags" Target="../tags/tag270.xml"/><Relationship Id="rId10" Type="http://schemas.openxmlformats.org/officeDocument/2006/relationships/tags" Target="../tags/tag269.xml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image" Target="file:///C:\Windows\SysWOW64\400px_tools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274.xml"/><Relationship Id="rId10" Type="http://schemas.openxmlformats.org/officeDocument/2006/relationships/tags" Target="../tags/tag280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45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9"/>
            </p:custDataLst>
          </p:nvPr>
        </p:nvSpPr>
        <p:spPr>
          <a:xfrm>
            <a:off x="3277235" y="3253740"/>
            <a:ext cx="6614795" cy="1972310"/>
          </a:xfrm>
        </p:spPr>
        <p:txBody>
          <a:bodyPr vert="horz" wrap="square" lIns="91440" tIns="45720" rIns="91440" bIns="4572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10"/>
            </p:custDataLst>
          </p:nvPr>
        </p:nvSpPr>
        <p:spPr>
          <a:xfrm>
            <a:off x="2753995" y="1511301"/>
            <a:ext cx="2795905" cy="1578610"/>
          </a:xfrm>
        </p:spPr>
        <p:txBody>
          <a:bodyPr vert="horz" wrap="square" lIns="91440" tIns="45720" rIns="91440" bIns="0" anchor="b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7200"/>
              <a:buNone/>
              <a:defRPr sz="8800" b="0" spc="-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pic>
        <p:nvPicPr>
          <p:cNvPr id="9" name="图片 8" descr="hellorf_2235352649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/>
          <a:srcRect l="10597" t="40181" r="85737" b="53939"/>
          <a:stretch>
            <a:fillRect/>
          </a:stretch>
        </p:blipFill>
        <p:spPr>
          <a:xfrm>
            <a:off x="2686050" y="3270250"/>
            <a:ext cx="523240" cy="4724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4320540" y="0"/>
            <a:ext cx="7866984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9"/>
            </p:custDataLst>
          </p:nvPr>
        </p:nvSpPr>
        <p:spPr>
          <a:xfrm>
            <a:off x="5371148" y="3692525"/>
            <a:ext cx="5767705" cy="835660"/>
          </a:xfrm>
        </p:spPr>
        <p:txBody>
          <a:bodyPr vert="horz" wrap="square" lIns="91440" tIns="45720" rIns="91440" bIns="45720"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800"/>
              <a:buFont typeface="Arial" panose="020B0604020202020204" pitchFamily="34" charset="0"/>
              <a:buNone/>
              <a:defRPr sz="4800" b="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10"/>
            </p:custDataLst>
          </p:nvPr>
        </p:nvSpPr>
        <p:spPr>
          <a:xfrm>
            <a:off x="5371148" y="4622800"/>
            <a:ext cx="5767705" cy="684531"/>
          </a:xfrm>
        </p:spPr>
        <p:txBody>
          <a:bodyPr vert="horz" wrap="square" lIns="91440" tIns="45720" rIns="91440" bIns="45720" anchor="t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9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0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: 形状 5"/>
          <p:cNvSpPr/>
          <p:nvPr userDrawn="1">
            <p:custDataLst>
              <p:tags r:id="rId6"/>
            </p:custDataLst>
          </p:nvPr>
        </p:nvSpPr>
        <p:spPr>
          <a:xfrm flipH="1">
            <a:off x="2922905" y="0"/>
            <a:ext cx="9280800" cy="6858000"/>
          </a:xfrm>
          <a:custGeom>
            <a:avLst/>
            <a:gdLst>
              <a:gd name="connsiteX0" fmla="*/ 0 w 9281536"/>
              <a:gd name="connsiteY0" fmla="*/ 0 h 6858000"/>
              <a:gd name="connsiteX1" fmla="*/ 7567200 w 9281536"/>
              <a:gd name="connsiteY1" fmla="*/ 0 h 6858000"/>
              <a:gd name="connsiteX2" fmla="*/ 9281536 w 9281536"/>
              <a:gd name="connsiteY2" fmla="*/ 6858000 h 6858000"/>
              <a:gd name="connsiteX3" fmla="*/ 0 w 92815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81536" h="6858000">
                <a:moveTo>
                  <a:pt x="0" y="0"/>
                </a:moveTo>
                <a:lnTo>
                  <a:pt x="7567200" y="0"/>
                </a:lnTo>
                <a:lnTo>
                  <a:pt x="928153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8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45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9"/>
            </p:custDataLst>
          </p:nvPr>
        </p:nvSpPr>
        <p:spPr>
          <a:xfrm>
            <a:off x="3201035" y="2118678"/>
            <a:ext cx="5789930" cy="1398905"/>
          </a:xfrm>
        </p:spPr>
        <p:txBody>
          <a:bodyPr vert="horz" wrap="square" lIns="91440" tIns="45720" rIns="91440" bIns="45720"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8000"/>
              <a:buNone/>
              <a:defRPr sz="8000" b="0" spc="1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  <p:custDataLst>
              <p:tags r:id="rId10"/>
            </p:custDataLst>
          </p:nvPr>
        </p:nvSpPr>
        <p:spPr>
          <a:xfrm>
            <a:off x="3200400" y="3606802"/>
            <a:ext cx="5791200" cy="646834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pic>
        <p:nvPicPr>
          <p:cNvPr id="11" name="图片 10" descr="hellorf_2235352649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/>
          <a:srcRect l="10597" t="40181" r="85737" b="53939"/>
          <a:stretch>
            <a:fillRect/>
          </a:stretch>
        </p:blipFill>
        <p:spPr>
          <a:xfrm>
            <a:off x="5834380" y="4307997"/>
            <a:ext cx="523240" cy="4724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54921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54921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2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矩形 11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54921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3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4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45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9"/>
            </p:custDataLst>
          </p:nvPr>
        </p:nvSpPr>
        <p:spPr>
          <a:xfrm>
            <a:off x="3277235" y="3253740"/>
            <a:ext cx="6614795" cy="1972310"/>
          </a:xfrm>
        </p:spPr>
        <p:txBody>
          <a:bodyPr vert="horz" wrap="square" lIns="91440" tIns="45720" rIns="91440" bIns="4572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10"/>
            </p:custDataLst>
          </p:nvPr>
        </p:nvSpPr>
        <p:spPr>
          <a:xfrm>
            <a:off x="2753995" y="1511301"/>
            <a:ext cx="2795905" cy="1578610"/>
          </a:xfrm>
        </p:spPr>
        <p:txBody>
          <a:bodyPr vert="horz" wrap="square" lIns="91440" tIns="45720" rIns="91440" bIns="0" anchor="b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7200"/>
              <a:buNone/>
              <a:defRPr sz="8800" b="0" spc="-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pic>
        <p:nvPicPr>
          <p:cNvPr id="9" name="图片 8" descr="hellorf_2235352649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/>
          <a:srcRect l="10597" t="40181" r="85737" b="53939"/>
          <a:stretch>
            <a:fillRect/>
          </a:stretch>
        </p:blipFill>
        <p:spPr>
          <a:xfrm>
            <a:off x="2686050" y="3270250"/>
            <a:ext cx="523240" cy="4724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4320540" y="0"/>
            <a:ext cx="7866984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9"/>
            </p:custDataLst>
          </p:nvPr>
        </p:nvSpPr>
        <p:spPr>
          <a:xfrm>
            <a:off x="5371148" y="3692525"/>
            <a:ext cx="5767705" cy="835660"/>
          </a:xfrm>
        </p:spPr>
        <p:txBody>
          <a:bodyPr vert="horz" wrap="square" lIns="91440" tIns="45720" rIns="91440" bIns="45720"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800"/>
              <a:buFont typeface="Arial" panose="020B0604020202020204" pitchFamily="34" charset="0"/>
              <a:buNone/>
              <a:defRPr sz="4800" b="0" spc="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10"/>
            </p:custDataLst>
          </p:nvPr>
        </p:nvSpPr>
        <p:spPr>
          <a:xfrm>
            <a:off x="5371148" y="4622800"/>
            <a:ext cx="5767705" cy="684531"/>
          </a:xfrm>
        </p:spPr>
        <p:txBody>
          <a:bodyPr vert="horz" wrap="square" lIns="91440" tIns="45720" rIns="91440" bIns="45720" anchor="t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楷体" panose="02010609060101010101" pitchFamily="49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9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0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: 形状 5"/>
          <p:cNvSpPr/>
          <p:nvPr userDrawn="1">
            <p:custDataLst>
              <p:tags r:id="rId6"/>
            </p:custDataLst>
          </p:nvPr>
        </p:nvSpPr>
        <p:spPr>
          <a:xfrm flipH="1">
            <a:off x="2922905" y="0"/>
            <a:ext cx="9280800" cy="6858000"/>
          </a:xfrm>
          <a:custGeom>
            <a:avLst/>
            <a:gdLst>
              <a:gd name="connsiteX0" fmla="*/ 0 w 9281536"/>
              <a:gd name="connsiteY0" fmla="*/ 0 h 6858000"/>
              <a:gd name="connsiteX1" fmla="*/ 7567200 w 9281536"/>
              <a:gd name="connsiteY1" fmla="*/ 0 h 6858000"/>
              <a:gd name="connsiteX2" fmla="*/ 9281536 w 9281536"/>
              <a:gd name="connsiteY2" fmla="*/ 6858000 h 6858000"/>
              <a:gd name="connsiteX3" fmla="*/ 0 w 92815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81536" h="6858000">
                <a:moveTo>
                  <a:pt x="0" y="0"/>
                </a:moveTo>
                <a:lnTo>
                  <a:pt x="7567200" y="0"/>
                </a:lnTo>
                <a:lnTo>
                  <a:pt x="928153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8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45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9"/>
            </p:custDataLst>
          </p:nvPr>
        </p:nvSpPr>
        <p:spPr>
          <a:xfrm>
            <a:off x="3201035" y="2118678"/>
            <a:ext cx="5789930" cy="1398905"/>
          </a:xfrm>
        </p:spPr>
        <p:txBody>
          <a:bodyPr vert="horz" wrap="square" lIns="91440" tIns="45720" rIns="91440" bIns="45720"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8000"/>
              <a:buNone/>
              <a:defRPr sz="8000" b="0" spc="1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  <p:custDataLst>
              <p:tags r:id="rId10"/>
            </p:custDataLst>
          </p:nvPr>
        </p:nvSpPr>
        <p:spPr>
          <a:xfrm>
            <a:off x="3200400" y="3606802"/>
            <a:ext cx="5791200" cy="646834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pic>
        <p:nvPicPr>
          <p:cNvPr id="11" name="图片 10" descr="hellorf_2235352649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/>
          <a:srcRect l="10597" t="40181" r="85737" b="53939"/>
          <a:stretch>
            <a:fillRect/>
          </a:stretch>
        </p:blipFill>
        <p:spPr>
          <a:xfrm>
            <a:off x="5834380" y="4307997"/>
            <a:ext cx="523240" cy="4724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2531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54921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0" y="302438"/>
            <a:ext cx="12192000" cy="654921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2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矩形 11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12192000" cy="654921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3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4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43.xml"/><Relationship Id="rId23" Type="http://schemas.openxmlformats.org/officeDocument/2006/relationships/tags" Target="../tags/tag142.xml"/><Relationship Id="rId22" Type="http://schemas.openxmlformats.org/officeDocument/2006/relationships/tags" Target="../tags/tag141.xml"/><Relationship Id="rId21" Type="http://schemas.openxmlformats.org/officeDocument/2006/relationships/tags" Target="../tags/tag140.xml"/><Relationship Id="rId20" Type="http://schemas.openxmlformats.org/officeDocument/2006/relationships/tags" Target="../tags/tag139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8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2.xml"/><Relationship Id="rId25" Type="http://schemas.openxmlformats.org/officeDocument/2006/relationships/theme" Target="../theme/theme3.xml"/><Relationship Id="rId24" Type="http://schemas.openxmlformats.org/officeDocument/2006/relationships/tags" Target="../tags/tag286.xml"/><Relationship Id="rId23" Type="http://schemas.openxmlformats.org/officeDocument/2006/relationships/tags" Target="../tags/tag285.xml"/><Relationship Id="rId22" Type="http://schemas.openxmlformats.org/officeDocument/2006/relationships/tags" Target="../tags/tag284.xml"/><Relationship Id="rId21" Type="http://schemas.openxmlformats.org/officeDocument/2006/relationships/tags" Target="../tags/tag283.xml"/><Relationship Id="rId20" Type="http://schemas.openxmlformats.org/officeDocument/2006/relationships/tags" Target="../tags/tag282.xml"/><Relationship Id="rId2" Type="http://schemas.openxmlformats.org/officeDocument/2006/relationships/slideLayout" Target="../slideLayouts/slideLayout31.xml"/><Relationship Id="rId19" Type="http://schemas.openxmlformats.org/officeDocument/2006/relationships/tags" Target="../tags/tag281.xml"/><Relationship Id="rId18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4.xml"/><Relationship Id="rId6" Type="http://schemas.openxmlformats.org/officeDocument/2006/relationships/themeOverride" Target="../theme/themeOverride1.xml"/><Relationship Id="rId5" Type="http://schemas.openxmlformats.org/officeDocument/2006/relationships/tags" Target="../tags/tag291.xml"/><Relationship Id="rId4" Type="http://schemas.openxmlformats.org/officeDocument/2006/relationships/tags" Target="../tags/tag290.xml"/><Relationship Id="rId3" Type="http://schemas.openxmlformats.org/officeDocument/2006/relationships/tags" Target="../tags/tag289.xml"/><Relationship Id="rId2" Type="http://schemas.openxmlformats.org/officeDocument/2006/relationships/tags" Target="../tags/tag288.xml"/><Relationship Id="rId1" Type="http://schemas.openxmlformats.org/officeDocument/2006/relationships/tags" Target="../tags/tag28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292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0.xml"/><Relationship Id="rId3" Type="http://schemas.openxmlformats.org/officeDocument/2006/relationships/tags" Target="../tags/tag299.xml"/><Relationship Id="rId2" Type="http://schemas.openxmlformats.org/officeDocument/2006/relationships/tags" Target="../tags/tag298.xml"/><Relationship Id="rId1" Type="http://schemas.openxmlformats.org/officeDocument/2006/relationships/tags" Target="../tags/tag29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Box 2"/>
          <p:cNvSpPr txBox="1"/>
          <p:nvPr>
            <p:custDataLst>
              <p:tags r:id="rId1"/>
            </p:custDataLst>
          </p:nvPr>
        </p:nvSpPr>
        <p:spPr>
          <a:xfrm>
            <a:off x="7046912" y="1550670"/>
            <a:ext cx="2416175" cy="179324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 fontScale="4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US" altLang="zh-CN" sz="9600" b="1" spc="200">
                <a:solidFill>
                  <a:schemeClr val="accent1"/>
                </a:solidFill>
                <a:latin typeface="Arial" panose="020B0604020202020204" pitchFamily="34" charset="0"/>
                <a:ea typeface="楷体" panose="02010609060101010101" pitchFamily="49" charset="-122"/>
                <a:cs typeface="Arial" panose="020B0604020202020204" pitchFamily="34" charset="0"/>
                <a:sym typeface="Arial" panose="020B0604020202020204" pitchFamily="34" charset="0"/>
              </a:rPr>
              <a:t>SHARING IS CARING.</a:t>
            </a:r>
            <a:endParaRPr lang="en-US" altLang="zh-CN" sz="9600" b="1" spc="200">
              <a:solidFill>
                <a:schemeClr val="accent1"/>
              </a:solidFill>
              <a:latin typeface="Arial" panose="020B0604020202020204" pitchFamily="34" charset="0"/>
              <a:ea typeface="楷体" panose="02010609060101010101" pitchFamily="49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7392352" y="3343910"/>
            <a:ext cx="1724660" cy="45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25000" lnSpcReduction="2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spc="200" baseline="0" noProof="0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楷体" panose="02010609060101010101" pitchFamily="49" charset="-122"/>
              <a:sym typeface="Arial" panose="020B0604020202020204" pitchFamily="34" charset="0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ctrTitle" idx="14"/>
            <p:custDataLst>
              <p:tags r:id="rId3"/>
            </p:custDataLst>
          </p:nvPr>
        </p:nvSpPr>
        <p:spPr/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800">
                <a:solidFill>
                  <a:schemeClr val="accent1"/>
                </a:solidFill>
              </a:rPr>
              <a:t>流浪猫鲍勃</a:t>
            </a:r>
            <a:endParaRPr lang="zh-CN" altLang="en-US" sz="4800">
              <a:solidFill>
                <a:schemeClr val="accent1"/>
              </a:solidFill>
            </a:endParaRPr>
          </a:p>
        </p:txBody>
      </p:sp>
      <p:sp>
        <p:nvSpPr>
          <p:cNvPr id="8" name="副标题 7"/>
          <p:cNvSpPr>
            <a:spLocks noGrp="1"/>
          </p:cNvSpPr>
          <p:nvPr>
            <p:ph type="subTitle" idx="13"/>
            <p:custDataLst>
              <p:tags r:id="rId4"/>
            </p:custDataLst>
          </p:nvPr>
        </p:nvSpPr>
        <p:spPr/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1800">
                <a:solidFill>
                  <a:schemeClr val="dk1">
                    <a:lumMod val="85000"/>
                    <a:lumOff val="15000"/>
                  </a:schemeClr>
                </a:solidFill>
              </a:rPr>
              <a:t>A street cat named Bob</a:t>
            </a:r>
            <a:endParaRPr lang="en-US" altLang="zh-CN" sz="1800">
              <a:solidFill>
                <a:schemeClr val="dk1">
                  <a:lumMod val="85000"/>
                  <a:lumOff val="15000"/>
                </a:schemeClr>
              </a:solidFill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1. </a:t>
            </a:r>
            <a:r>
              <a:t>知作者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>
            <a:normAutofit fontScale="70000"/>
          </a:bodyPr>
          <a:p>
            <a:r>
              <a:rPr lang="zh-CN" altLang="en-US" sz="4800"/>
              <a:t>詹姆士</a:t>
            </a:r>
            <a:r>
              <a:rPr lang="en-US" altLang="zh-CN" sz="4800"/>
              <a:t>·</a:t>
            </a:r>
            <a:r>
              <a:rPr sz="4800"/>
              <a:t>伯恩</a:t>
            </a:r>
            <a:endParaRPr sz="4800"/>
          </a:p>
          <a:p>
            <a:pPr marL="0" indent="0">
              <a:buNone/>
            </a:pPr>
            <a:r>
              <a:rPr lang="en-US" altLang="zh-CN"/>
              <a:t>(1979/3/15 - PRESENT)</a:t>
            </a:r>
            <a:endParaRPr lang="zh-CN" altLang="en-US" sz="4800"/>
          </a:p>
          <a:p>
            <a:pPr marL="0" indent="0">
              <a:buNone/>
            </a:pPr>
            <a:r>
              <a:rPr lang="zh-CN" altLang="en-US" sz="2400"/>
              <a:t>英国（英格兰）街头艺术人、作家，代表作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有《流浪猫鲍勃</a:t>
            </a:r>
            <a:r>
              <a:rPr lang="en-US" altLang="zh-CN" sz="2400"/>
              <a:t>(A street cat named Bob)</a:t>
            </a:r>
            <a:r>
              <a:rPr lang="zh-CN" altLang="en-US" sz="2400"/>
              <a:t>》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《鲍勃眼中的世界</a:t>
            </a:r>
            <a:r>
              <a:rPr lang="en-US" altLang="zh-CN" sz="2400"/>
              <a:t>(The world according to</a:t>
            </a:r>
            <a:endParaRPr lang="en-US" altLang="zh-CN" sz="2400"/>
          </a:p>
          <a:p>
            <a:pPr marL="0" indent="0">
              <a:buNone/>
            </a:pPr>
            <a:r>
              <a:rPr lang="en-US" altLang="zh-CN" sz="2400"/>
              <a:t>Bob)</a:t>
            </a:r>
            <a:r>
              <a:rPr sz="2400"/>
              <a:t>》和《鲍勃的礼物</a:t>
            </a:r>
            <a:r>
              <a:rPr lang="en-US" altLang="zh-CN" sz="2400"/>
              <a:t>(A Gift from Bob)</a:t>
            </a:r>
            <a:r>
              <a:rPr sz="2400"/>
              <a:t>》。</a:t>
            </a:r>
            <a:endParaRPr lang="zh-CN" altLang="en-US" sz="2400"/>
          </a:p>
          <a:p>
            <a:r>
              <a:rPr sz="4800"/>
              <a:t>鲍勃</a:t>
            </a:r>
            <a:endParaRPr sz="4800"/>
          </a:p>
          <a:p>
            <a:pPr marL="0" indent="0">
              <a:buNone/>
            </a:pPr>
            <a:r>
              <a:rPr lang="en-US" altLang="zh-CN"/>
              <a:t>(? - 2020/6/15)</a:t>
            </a:r>
            <a:endParaRPr lang="en-US" altLang="zh-CN"/>
          </a:p>
          <a:p>
            <a:pPr marL="0" indent="0">
              <a:buNone/>
            </a:pPr>
            <a:r>
              <a:rPr lang="en-US" altLang="zh-CN" sz="2665"/>
              <a:t>英国伦敦的一只流浪猫,</a:t>
            </a:r>
            <a:r>
              <a:rPr sz="2665"/>
              <a:t>后被詹姆士</a:t>
            </a:r>
            <a:r>
              <a:rPr lang="en-US" altLang="zh-CN" sz="2665"/>
              <a:t>·</a:t>
            </a:r>
            <a:r>
              <a:rPr sz="2665"/>
              <a:t>伯恩</a:t>
            </a:r>
            <a:endParaRPr sz="2665"/>
          </a:p>
          <a:p>
            <a:pPr marL="0" indent="0">
              <a:buNone/>
            </a:pPr>
            <a:r>
              <a:rPr sz="2665"/>
              <a:t>收养，改变了他</a:t>
            </a:r>
            <a:r>
              <a:rPr sz="2665"/>
              <a:t>的人生。</a:t>
            </a:r>
            <a:endParaRPr sz="2665"/>
          </a:p>
        </p:txBody>
      </p:sp>
      <p:pic>
        <p:nvPicPr>
          <p:cNvPr id="4" name="图片 3" descr="street_cat_bob_but_with_peo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97750" y="1280160"/>
            <a:ext cx="3377565" cy="47326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2. </a:t>
            </a:r>
            <a:r>
              <a:t>知</a:t>
            </a:r>
            <a:r>
              <a:t>背景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zh-CN" altLang="en-US" sz="2800"/>
              <a:t>家庭的破裂令詹姆斯遭受了巨大的打击开始自暴自弃，身无分文，成为了一名流连在街头的卖艺者。在</a:t>
            </a:r>
            <a:r>
              <a:rPr sz="2800">
                <a:sym typeface="+mn-ea"/>
              </a:rPr>
              <a:t>瓦尔</a:t>
            </a:r>
            <a:r>
              <a:rPr lang="zh-CN" altLang="en-US" sz="2800"/>
              <a:t>的帮助下，詹姆斯终于有了一个能够遮风挡雨的家，瓦尔坚信詹姆斯能够凭借自己的意志，彻底摆脱这种状况。某日，一只姜黄色流浪猫闯进了詹姆斯的家，詹姆斯收养了它，给它取名鲍勃，当詹姆斯离开家走上街头卖艺的时候，鲍勃跟在他的身边寸步不离。很快，这一人一猫的组合便吸引了过路人的注意， 詹姆斯的经济状况因此得到了巨大的改善。与此同时，詹姆斯结识了住在隔壁的女子贝蒂。街头艺人詹姆斯和流浪猫鲍勃，一人一猫就这样改变了对方命运。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3. </a:t>
            </a:r>
            <a:r>
              <a:t>解内容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“Living on the streets of London strips away your dignity, your identity - your everything, really. Worst of all, it strips away people’s opinion of you. They see you are living on the streets and treat you as a non-person. They don’t want anything to do with you. Soon you haven’t got a real friend in the world.”</a:t>
            </a:r>
            <a:endParaRPr lang="en-US" altLang="zh-CN"/>
          </a:p>
          <a:p>
            <a:r>
              <a:rPr lang="en-US" altLang="zh-CN" sz="2400"/>
              <a:t>“生活在伦敦的街道上</a:t>
            </a:r>
            <a:r>
              <a:rPr sz="2400"/>
              <a:t>会</a:t>
            </a:r>
            <a:r>
              <a:rPr lang="en-US" altLang="zh-CN" sz="2400"/>
              <a:t>剥夺你的尊严，你的身份——你的一切，真的。 最糟糕的是，它剥夺了人们对你的看法。 他们看到你生活在街上，</a:t>
            </a:r>
            <a:r>
              <a:rPr sz="2400"/>
              <a:t>不会把你当作人来对待</a:t>
            </a:r>
            <a:r>
              <a:rPr lang="en-US" altLang="zh-CN" sz="2400"/>
              <a:t>。 他们不想和你有任何关系</a:t>
            </a:r>
            <a:r>
              <a:rPr sz="2400"/>
              <a:t>。</a:t>
            </a:r>
            <a:r>
              <a:rPr lang="en-US" altLang="zh-CN" sz="2400"/>
              <a:t>很快</a:t>
            </a:r>
            <a:r>
              <a:rPr sz="2400"/>
              <a:t>，</a:t>
            </a:r>
            <a:r>
              <a:rPr lang="en-US" altLang="zh-CN" sz="2400"/>
              <a:t>你就</a:t>
            </a:r>
            <a:r>
              <a:rPr sz="2400"/>
              <a:t>会在这个世界上</a:t>
            </a:r>
            <a:r>
              <a:rPr lang="en-US" altLang="zh-CN" sz="2400"/>
              <a:t>没有</a:t>
            </a:r>
            <a:r>
              <a:rPr sz="2400"/>
              <a:t>任何</a:t>
            </a:r>
            <a:r>
              <a:rPr lang="en-US" altLang="zh-CN" sz="2400"/>
              <a:t>真正的朋友了”</a:t>
            </a:r>
            <a:endParaRPr lang="en-US" altLang="zh-CN" sz="2400"/>
          </a:p>
          <a:p>
            <a:endParaRPr lang="en-US" altLang="zh-CN" sz="2400"/>
          </a:p>
          <a:p>
            <a:pPr marL="0" indent="0">
              <a:buNone/>
            </a:pPr>
            <a:r>
              <a:rPr sz="2400"/>
              <a:t>作者通过这段话写出了社会不会惋惜你，写出了英国（英格兰）伦敦街头在一个底层人眼中的不公的样子。侧面写出了社会的黑暗与不公。</a:t>
            </a:r>
            <a:endParaRPr sz="24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3. </a:t>
            </a:r>
            <a:r>
              <a:t>解内容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“Everybody needs a break, everybody deserves a second chance. Bob and I had taken ours.”</a:t>
            </a:r>
            <a:endParaRPr lang="en-US" altLang="zh-CN"/>
          </a:p>
          <a:p>
            <a:r>
              <a:rPr lang="en-US" altLang="zh-CN" sz="2400"/>
              <a:t>“</a:t>
            </a:r>
            <a:r>
              <a:rPr sz="2400"/>
              <a:t>所有人都需要一次休息，所有人都值得拥有第二次机会。而鲍勃和我正在通过这第二次机会来改变自己以前的错误。</a:t>
            </a:r>
            <a:r>
              <a:rPr lang="en-US" altLang="zh-CN" sz="2400"/>
              <a:t>”</a:t>
            </a:r>
            <a:endParaRPr lang="en-US" altLang="zh-CN" sz="2400"/>
          </a:p>
          <a:p>
            <a:endParaRPr sz="2400"/>
          </a:p>
          <a:p>
            <a:pPr marL="0" indent="0">
              <a:buNone/>
            </a:pPr>
            <a:r>
              <a:rPr sz="2400"/>
              <a:t>作者通过这段话表达了要改变自己的决心，和对社会中其他成员的建议和</a:t>
            </a:r>
            <a:r>
              <a:rPr sz="2400"/>
              <a:t>希望。</a:t>
            </a:r>
            <a:endParaRPr sz="24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3. </a:t>
            </a:r>
            <a:r>
              <a:t>解内容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“Cats are notoriously picky about who they like. And if a cat doesn’t like its owner it will go and find another one. Cats do that all the time.”</a:t>
            </a:r>
            <a:endParaRPr lang="en-US" altLang="zh-CN"/>
          </a:p>
          <a:p>
            <a:r>
              <a:rPr lang="en-US" altLang="zh-CN" sz="2400"/>
              <a:t>“</a:t>
            </a:r>
            <a:r>
              <a:rPr sz="2400"/>
              <a:t>这些猫以对他们喜欢的人非常挑剔而臭名昭著。而且，如果一只猫不喜欢它的主人，它会离开然后去寻找一个更好的主人。这些猫一直都会这么做。</a:t>
            </a:r>
            <a:r>
              <a:rPr lang="en-US" altLang="zh-CN" sz="2400"/>
              <a:t>”</a:t>
            </a:r>
            <a:endParaRPr lang="en-US" altLang="zh-CN" sz="2400"/>
          </a:p>
          <a:p>
            <a:endParaRPr sz="2400"/>
          </a:p>
          <a:p>
            <a:pPr marL="0" indent="0">
              <a:buNone/>
            </a:pPr>
            <a:r>
              <a:rPr sz="2400"/>
              <a:t>作者借猫侧面描写出了伦敦大街上人们对一个街头卖艺的</a:t>
            </a:r>
            <a:r>
              <a:rPr lang="en-US" altLang="zh-CN" sz="2400"/>
              <a:t>“</a:t>
            </a:r>
            <a:r>
              <a:rPr sz="2400"/>
              <a:t>乞丐</a:t>
            </a:r>
            <a:r>
              <a:rPr lang="en-US" altLang="zh-CN" sz="2400"/>
              <a:t>”</a:t>
            </a:r>
            <a:r>
              <a:rPr sz="2400"/>
              <a:t>的忽视和不关心，写出了社会的黑暗和对底层人民的</a:t>
            </a:r>
            <a:r>
              <a:rPr sz="2400"/>
              <a:t>不公。</a:t>
            </a:r>
            <a:endParaRPr sz="24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3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>
                <a:sym typeface="Arial" panose="020B0604020202020204" pitchFamily="34" charset="0"/>
              </a:rPr>
              <a:t>后会有期</a:t>
            </a:r>
            <a:endParaRPr lang="zh-CN" altLang="en-US" dirty="0">
              <a:sym typeface="Arial" panose="020B0604020202020204" pitchFamily="34" charset="0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  <p:custDataLst>
              <p:tags r:id="rId2"/>
            </p:custDataLst>
          </p:nvPr>
        </p:nvSpPr>
        <p:spPr>
          <a:xfrm>
            <a:off x="3201035" y="5172075"/>
            <a:ext cx="5790565" cy="1685925"/>
          </a:xfrm>
        </p:spPr>
        <p:txBody>
          <a:bodyPr>
            <a:normAutofit fontScale="70000"/>
          </a:bodyPr>
          <a:lstStyle/>
          <a:p>
            <a:r>
              <a:rPr lang="en-US" altLang="zh-CN" dirty="0">
                <a:sym typeface="Arial" panose="020B0604020202020204" pitchFamily="34" charset="0"/>
              </a:rPr>
              <a:t>“There is a famous quote I read somewhere. It says we are all given second chances everyday of our lives. They are there for the taking, it’s just that we dont usually take them.”</a:t>
            </a:r>
            <a:endParaRPr lang="en-US" altLang="zh-CN" dirty="0">
              <a:sym typeface="Arial" panose="020B0604020202020204" pitchFamily="34" charset="0"/>
            </a:endParaRPr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BK_DARK_LIGHT" val="2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TYPE" val="i"/>
  <p:tag name="KSO_WM_UNIT_SUBTYPE" val="h"/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BK_DARK_LIGHT" val="2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BK_DARK_LIGHT" val="2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TYPE" val="i"/>
  <p:tag name="KSO_WM_UNIT_SUBTYPE" val="h"/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BK_DARK_LIGHT" val="2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BK_DARK_LIGHT" val="2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TYPE" val="i"/>
  <p:tag name="KSO_WM_UNIT_SUBTYPE" val="h"/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BK_DARK_LIGHT" val="2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TYPE" val="i"/>
  <p:tag name="KSO_WM_UNIT_SUBTYPE" val="h"/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BK_DARK_LIGHT" val="2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579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579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206579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3、7、8、9、10、13、16、18、20、26、29、30"/>
</p:tagLst>
</file>

<file path=ppt/tags/tag144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TYPE" val="i"/>
  <p:tag name="KSO_WM_UNIT_SUBTYPE" val="h"/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2*i*0"/>
  <p:tag name="KSO_WM_UNIT_BK_DARK_LIGHT" val="2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TYPE" val="i"/>
  <p:tag name="KSO_WM_UNIT_SUBTYPE" val="h"/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BK_DARK_LIGHT" val="2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3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BK_DARK_LIGHT" val="2"/>
  <p:tag name="KSO_WM_UNIT_LAYERLEVEL" val="1"/>
  <p:tag name="KSO_WM_TAG_VERSION" val="1.0"/>
  <p:tag name="KSO_WM_BEAUTIFY_FLAG" val="#wm#"/>
</p:tagLst>
</file>

<file path=ppt/tags/tag238.xml><?xml version="1.0" encoding="utf-8"?>
<p:tagLst xmlns:p="http://schemas.openxmlformats.org/presentationml/2006/main">
  <p:tag name="KSO_WM_UNIT_TYPE" val="i"/>
  <p:tag name="KSO_WM_UNIT_SUBTYPE" val="h"/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BK_DARK_LIGHT" val="2"/>
  <p:tag name="KSO_WM_UNIT_LAYERLEVEL" val="1"/>
  <p:tag name="KSO_WM_TAG_VERSION" val="1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4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BK_DARK_LIGHT" val="2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UNIT_TYPE" val="i"/>
  <p:tag name="KSO_WM_UNIT_SUBTYPE" val="h"/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BK_DARK_LIGHT" val="2"/>
  <p:tag name="KSO_WM_UNIT_LAYERLEVEL" val="1"/>
  <p:tag name="KSO_WM_TAG_VERSION" val="1.0"/>
  <p:tag name="KSO_WM_BEAUTIFY_FLAG" val="#wm#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5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BK_DARK_LIGHT" val="2"/>
  <p:tag name="KSO_WM_UNIT_LAYERLEVEL" val="1"/>
  <p:tag name="KSO_WM_TAG_VERSION" val="1.0"/>
  <p:tag name="KSO_WM_BEAUTIFY_FLAG" val="#wm#"/>
</p:tagLst>
</file>

<file path=ppt/tags/tag256.xml><?xml version="1.0" encoding="utf-8"?>
<p:tagLst xmlns:p="http://schemas.openxmlformats.org/presentationml/2006/main">
  <p:tag name="KSO_WM_UNIT_TYPE" val="i"/>
  <p:tag name="KSO_WM_UNIT_SUBTYPE" val="h"/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BK_DARK_LIGHT" val="2"/>
  <p:tag name="KSO_WM_UNIT_LAYERLEVEL" val="1"/>
  <p:tag name="KSO_WM_TAG_VERSION" val="1.0"/>
  <p:tag name="KSO_WM_BEAUTIFY_FLAG" val="#wm#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6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BK_DARK_LIGHT" val="2"/>
  <p:tag name="KSO_WM_UNIT_LAYERLEVEL" val="1"/>
  <p:tag name="KSO_WM_TAG_VERSION" val="1.0"/>
  <p:tag name="KSO_WM_BEAUTIFY_FLAG" val="#wm#"/>
</p:tagLst>
</file>

<file path=ppt/tags/tag265.xml><?xml version="1.0" encoding="utf-8"?>
<p:tagLst xmlns:p="http://schemas.openxmlformats.org/presentationml/2006/main">
  <p:tag name="KSO_WM_UNIT_TYPE" val="i"/>
  <p:tag name="KSO_WM_UNIT_SUBTYPE" val="h"/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BK_DARK_LIGHT" val="2"/>
  <p:tag name="KSO_WM_UNIT_LAYERLEVEL" val="1"/>
  <p:tag name="KSO_WM_TAG_VERSION" val="1.0"/>
  <p:tag name="KSO_WM_BEAUTIFY_FLAG" val="#wm#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75.xml><?xml version="1.0" encoding="utf-8"?>
<p:tagLst xmlns:p="http://schemas.openxmlformats.org/presentationml/2006/main">
  <p:tag name="KSO_WM_UNIT_TYPE" val="i"/>
  <p:tag name="KSO_WM_UNIT_SUBTYPE" val="h"/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BK_DARK_LIGHT" val="2"/>
  <p:tag name="KSO_WM_UNIT_LAYERLEVEL" val="1"/>
  <p:tag name="KSO_WM_TAG_VERSION" val="1.0"/>
  <p:tag name="KSO_WM_BEAUTIFY_FLAG" val="#wm#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579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579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206579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3、7、8、9、10、13、16、18、20、26、29、30"/>
</p:tagLst>
</file>

<file path=ppt/tags/tag287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2"/>
  <p:tag name="KSO_WM_UNIT_TYPE" val="e"/>
  <p:tag name="KSO_WM_UNIT_INDEX" val="1"/>
  <p:tag name="KSO_WM_UNIT_PRESET_TEXT" val="1"/>
  <p:tag name="KSO_WM_TEMPLATE_CATEGORY" val="custom"/>
  <p:tag name="KSO_WM_TEMPLATE_INDEX" val="20206579"/>
  <p:tag name="KSO_WM_UNIT_ID" val="custom20206579_7*e*1"/>
  <p:tag name="KSO_WM_UNIT_TEXT_FILL_FORE_SCHEMECOLOR_INDEX_BRIGHTNESS" val="0"/>
  <p:tag name="KSO_WM_UNIT_TEXT_FILL_FORE_SCHEMECOLOR_INDEX" val="5"/>
  <p:tag name="KSO_WM_UNIT_TEXT_FILL_TYPE" val="1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6579"/>
  <p:tag name="KSO_WM_UNIT_ID" val="custom20206579_7*i*1"/>
  <p:tag name="KSO_WM_UNIT_TYPE" val="i"/>
  <p:tag name="KSO_WM_UNIT_INDEX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.15"/>
  <p:tag name="KSO_WM_UNIT_TEXT_FILL_FORE_SCHEMECOLOR_INDEX" val="13"/>
  <p:tag name="KSO_WM_UNIT_TEXT_FILL_TYPE" val="1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9"/>
  <p:tag name="KSO_WM_UNIT_TYPE" val="a"/>
  <p:tag name="KSO_WM_UNIT_INDEX" val="1"/>
  <p:tag name="KSO_WM_UNIT_PRESET_TEXT" val="单击此处添加标题"/>
  <p:tag name="KSO_WM_TEMPLATE_CATEGORY" val="custom"/>
  <p:tag name="KSO_WM_TEMPLATE_INDEX" val="20206579"/>
  <p:tag name="KSO_WM_UNIT_ID" val="custom20206579_7*a*1"/>
  <p:tag name="KSO_WM_UNIT_ISNUMDGMTITLE" val="0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50"/>
  <p:tag name="KSO_WM_UNIT_TYPE" val="b"/>
  <p:tag name="KSO_WM_UNIT_INDEX" val="1"/>
  <p:tag name="KSO_WM_UNIT_PRESET_TEXT" val="单击此处添加副标题内容"/>
  <p:tag name="KSO_WM_TEMPLATE_CATEGORY" val="custom"/>
  <p:tag name="KSO_WM_TEMPLATE_INDEX" val="20206579"/>
  <p:tag name="KSO_WM_UNIT_ID" val="custom20206579_7*b*1"/>
  <p:tag name="KSO_WM_UNIT_ISNUMDGMTITLE" val="0"/>
  <p:tag name="KSO_WM_UNIT_TEXT_FILL_FORE_SCHEMECOLOR_INDEX_BRIGHTNESS" val="0.15"/>
  <p:tag name="KSO_WM_UNIT_TEXT_FILL_FORE_SCHEMECOLOR_INDEX" val="13"/>
  <p:tag name="KSO_WM_UNIT_TEXT_FILL_TYPE" val="1"/>
</p:tagLst>
</file>

<file path=ppt/tags/tag291.xml><?xml version="1.0" encoding="utf-8"?>
<p:tagLst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b_e"/>
  <p:tag name="KSO_WM_SLIDE_LAYOUT_CNT" val="1_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6579"/>
  <p:tag name="KSO_WM_SLIDE_ID" val="custom20206579_7"/>
</p:tagLst>
</file>

<file path=ppt/tags/tag292.xml><?xml version="1.0" encoding="utf-8"?>
<p:tagLst xmlns:p="http://schemas.openxmlformats.org/presentationml/2006/main">
  <p:tag name="KSO_WM_BEAUTIFY_FLAG" val="#wm#"/>
  <p:tag name="KSO_WM_TEMPLATE_CATEGORY" val="custom"/>
  <p:tag name="KSO_WM_TEMPLATE_INDEX" val="20206579"/>
</p:tagLst>
</file>

<file path=ppt/tags/tag293.xml><?xml version="1.0" encoding="utf-8"?>
<p:tagLst xmlns:p="http://schemas.openxmlformats.org/presentationml/2006/main">
  <p:tag name="KSO_WM_BEAUTIFY_FLAG" val="#wm#"/>
  <p:tag name="KSO_WM_TEMPLATE_CATEGORY" val="custom"/>
  <p:tag name="KSO_WM_TEMPLATE_INDEX" val="20206579"/>
</p:tagLst>
</file>

<file path=ppt/tags/tag294.xml><?xml version="1.0" encoding="utf-8"?>
<p:tagLst xmlns:p="http://schemas.openxmlformats.org/presentationml/2006/main">
  <p:tag name="KSO_WM_BEAUTIFY_FLAG" val="#wm#"/>
  <p:tag name="KSO_WM_TEMPLATE_CATEGORY" val="custom"/>
  <p:tag name="KSO_WM_TEMPLATE_INDEX" val="20206579"/>
</p:tagLst>
</file>

<file path=ppt/tags/tag295.xml><?xml version="1.0" encoding="utf-8"?>
<p:tagLst xmlns:p="http://schemas.openxmlformats.org/presentationml/2006/main">
  <p:tag name="KSO_WM_BEAUTIFY_FLAG" val="#wm#"/>
  <p:tag name="KSO_WM_TEMPLATE_CATEGORY" val="custom"/>
  <p:tag name="KSO_WM_TEMPLATE_INDEX" val="20206579"/>
</p:tagLst>
</file>

<file path=ppt/tags/tag296.xml><?xml version="1.0" encoding="utf-8"?>
<p:tagLst xmlns:p="http://schemas.openxmlformats.org/presentationml/2006/main">
  <p:tag name="KSO_WM_BEAUTIFY_FLAG" val="#wm#"/>
  <p:tag name="KSO_WM_TEMPLATE_CATEGORY" val="custom"/>
  <p:tag name="KSO_WM_TEMPLATE_INDEX" val="20206579"/>
</p:tagLst>
</file>

<file path=ppt/tags/tag297.xml><?xml version="1.0" encoding="utf-8"?>
<p:tagLst xmlns:p="http://schemas.openxmlformats.org/presentationml/2006/main">
  <p:tag name="KSO_WM_UNIT_ISCONTENTS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后会有期"/>
  <p:tag name="KSO_WM_TEMPLATE_CATEGORY" val="custom"/>
  <p:tag name="KSO_WM_TEMPLATE_INDEX" val="20206579"/>
  <p:tag name="KSO_WM_UNIT_ID" val="custom20206579_30*a*1"/>
  <p:tag name="KSO_WM_UNIT_ISNUMDGMTITLE" val="0"/>
</p:tagLst>
</file>

<file path=ppt/tags/tag29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文本具体内容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6579_30*b*1"/>
  <p:tag name="KSO_WM_TEMPLATE_CATEGORY" val="custom"/>
  <p:tag name="KSO_WM_TEMPLATE_INDEX" val="20206579"/>
  <p:tag name="KSO_WM_UNIT_LAYERLEVEL" val="1"/>
  <p:tag name="KSO_WM_TAG_VERSION" val="1.0"/>
  <p:tag name="KSO_WM_BEAUTIFY_FLAG" val="#wm#"/>
</p:tagLst>
</file>

<file path=ppt/tags/tag299.xml><?xml version="1.0" encoding="utf-8"?>
<p:tagLst xmlns:p="http://schemas.openxmlformats.org/presentationml/2006/main">
  <p:tag name="KSO_WM_BEAUTIFY_FLAG" val="#wm#"/>
  <p:tag name="KSO_WM_TEMPLATE_SUBCATEGORY" val="0"/>
  <p:tag name="KSO_WM_SLIDE_TYPE" val="endPage"/>
  <p:tag name="KSO_WM_SLIDE_SUBTYPE" val="pureTxt"/>
  <p:tag name="KSO_WM_SLIDE_ITEM_CNT" val="0"/>
  <p:tag name="KSO_WM_SLIDE_INDEX" val="30"/>
  <p:tag name="KSO_WM_TAG_VERSION" val="1.0"/>
  <p:tag name="KSO_WM_SLIDE_LAYOUT" val="a_b"/>
  <p:tag name="KSO_WM_SLIDE_LAYOUT_CNT" val="1_1"/>
  <p:tag name="KSO_WM_TEMPLATE_MASTER_TYPE" val="1"/>
  <p:tag name="KSO_WM_TEMPLATE_COLOR_TYPE" val="1"/>
  <p:tag name="KSO_WM_TEMPLATE_CATEGORY" val="custom"/>
  <p:tag name="KSO_WM_TEMPLATE_INDEX" val="20206579"/>
  <p:tag name="KSO_WM_SLIDE_ID" val="custom20206579_30"/>
</p:tagLst>
</file>

<file path=ppt/tags/tag3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TYPE" val="i"/>
  <p:tag name="KSO_WM_UNIT_SUBTYPE" val="h"/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2*i*0"/>
  <p:tag name="KSO_WM_UNIT_BK_DARK_LIGHT" val="2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TYPE" val="i"/>
  <p:tag name="KSO_WM_UNIT_SUBTYPE" val="h"/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BK_DARK_LIGHT" val="2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BK_DARK_LIGHT" val="2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TYPE" val="i"/>
  <p:tag name="KSO_WM_UNIT_SUBTYPE" val="h"/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BK_DARK_LIGHT" val="2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E6FDE2"/>
      </a:dk2>
      <a:lt2>
        <a:srgbClr val="FFFFFF"/>
      </a:lt2>
      <a:accent1>
        <a:srgbClr val="8BF27A"/>
      </a:accent1>
      <a:accent2>
        <a:srgbClr val="4EECB7"/>
      </a:accent2>
      <a:accent3>
        <a:srgbClr val="85D3FF"/>
      </a:accent3>
      <a:accent4>
        <a:srgbClr val="8AA8FE"/>
      </a:accent4>
      <a:accent5>
        <a:srgbClr val="8A97FF"/>
      </a:accent5>
      <a:accent6>
        <a:srgbClr val="AF85FF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自定义 393">
      <a:dk1>
        <a:srgbClr val="000000"/>
      </a:dk1>
      <a:lt1>
        <a:srgbClr val="FFFFFF"/>
      </a:lt1>
      <a:dk2>
        <a:srgbClr val="E6FDE2"/>
      </a:dk2>
      <a:lt2>
        <a:srgbClr val="FFFFFF"/>
      </a:lt2>
      <a:accent1>
        <a:srgbClr val="8BF27A"/>
      </a:accent1>
      <a:accent2>
        <a:srgbClr val="4EECB7"/>
      </a:accent2>
      <a:accent3>
        <a:srgbClr val="85D3FF"/>
      </a:accent3>
      <a:accent4>
        <a:srgbClr val="8AA8FE"/>
      </a:accent4>
      <a:accent5>
        <a:srgbClr val="8A97FF"/>
      </a:accent5>
      <a:accent6>
        <a:srgbClr val="AF85FF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F9F9F9"/>
    </a:dk2>
    <a:lt2>
      <a:srgbClr val="FFFFFF"/>
    </a:lt2>
    <a:accent1>
      <a:srgbClr val="C32E24"/>
    </a:accent1>
    <a:accent2>
      <a:srgbClr val="D8572A"/>
    </a:accent2>
    <a:accent3>
      <a:srgbClr val="DB7C23"/>
    </a:accent3>
    <a:accent4>
      <a:srgbClr val="CE6B45"/>
    </a:accent4>
    <a:accent5>
      <a:srgbClr val="8A0012"/>
    </a:accent5>
    <a:accent6>
      <a:srgbClr val="F7B535"/>
    </a:accent6>
    <a:hlink>
      <a:srgbClr val="304FFE"/>
    </a:hlink>
    <a:folHlink>
      <a:srgbClr val="49206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1626</Words>
  <Application>WPS 演示</Application>
  <PresentationFormat>宽屏</PresentationFormat>
  <Paragraphs>48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Arial Unicode MS</vt:lpstr>
      <vt:lpstr>Calibri</vt:lpstr>
      <vt:lpstr>微软雅黑</vt:lpstr>
      <vt:lpstr>隶书</vt:lpstr>
      <vt:lpstr>楷体</vt:lpstr>
      <vt:lpstr>汉仪尚巍手书W</vt:lpstr>
      <vt:lpstr>Office 主题</vt:lpstr>
      <vt:lpstr>1_Office 主题​​</vt:lpstr>
      <vt:lpstr>2_Office 主题​​</vt:lpstr>
      <vt:lpstr>流浪猫鲍勃</vt:lpstr>
      <vt:lpstr>PowerPoint 演示文稿</vt:lpstr>
      <vt:lpstr>PowerPoint 演示文稿</vt:lpstr>
      <vt:lpstr>PowerPoint 演示文稿</vt:lpstr>
      <vt:lpstr>3. 解内容</vt:lpstr>
      <vt:lpstr>3. 解内容</vt:lpstr>
      <vt:lpstr>后会有期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CX</dc:creator>
  <cp:lastModifiedBy>陈萱</cp:lastModifiedBy>
  <cp:revision>2</cp:revision>
  <dcterms:created xsi:type="dcterms:W3CDTF">2021-05-20T14:32:00Z</dcterms:created>
  <dcterms:modified xsi:type="dcterms:W3CDTF">2021-05-20T15:16:49Z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D994A1E020564463A099DC13F3BC18B2</vt:lpwstr>
  </property>
  <property fmtid="{D5CDD505-2E9C-101B-9397-08002B2CF9AE}" pid="3" name="KSOProductBuildVer">
    <vt:lpwstr>2052-11.1.0.10495</vt:lpwstr>
  </property>
</Properties>
</file>

<file path=docProps/thumbnail.jpeg>
</file>